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DAD549C-0C4C-F5A0-97F4-006B4063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2133600"/>
            <a:ext cx="7393291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Tùy chỉnh</PresentationFormat>
  <Paragraphs>0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Trà My Lê Nguyễn</cp:lastModifiedBy>
  <cp:revision>2</cp:revision>
  <dcterms:created xsi:type="dcterms:W3CDTF">2006-08-16T00:00:00Z</dcterms:created>
  <dcterms:modified xsi:type="dcterms:W3CDTF">2026-05-31T15:31:59Z</dcterms:modified>
</cp:coreProperties>
</file>