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On-screen Show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SimSun</vt:lpstr>
      <vt:lpstr>Wingdings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Nguyễn Ngọc Tâm Đan</cp:lastModifiedBy>
  <cp:revision>2</cp:revision>
  <dcterms:created xsi:type="dcterms:W3CDTF">2006-08-16T00:00:00Z</dcterms:created>
  <dcterms:modified xsi:type="dcterms:W3CDTF">2026-06-02T12:15:12Z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C9F62DA9C96B460591DCCD7143275B20_12</vt:lpwstr>
  </property>
  <property fmtid="{D5CDD505-2E9C-101B-9397-08002B2CF9AE}" pid="3" name="KSOProductBuildVer">
    <vt:lpwstr>1033-12.1.0.26372</vt:lpwstr>
  </property>
</Properties>
</file>