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1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833120" y="762000"/>
            <a:ext cx="14345920" cy="78473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AUDIO SCRIPT:</a:t>
            </a:r>
            <a:endParaRPr lang="en-US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en-US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Welcome to St. Jude Hospital. As you stand at the Main Entrance facing the Reception Desk, let me guide you through our main facilities.</a:t>
            </a:r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vi-VN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First, if you have an urgent medical case, </a:t>
            </a:r>
            <a:r>
              <a:rPr lang="en-US" altLang="en-US" sz="2800" b="1" i="1" u="sng">
                <a:latin typeface="Times New Roman" panose="02020603050405020304" charset="0"/>
                <a:cs typeface="Times New Roman" panose="02020603050405020304" charset="0"/>
              </a:rPr>
              <a:t>the</a:t>
            </a:r>
            <a:r>
              <a:rPr lang="vi-VN" altLang="en-US" sz="2800" b="1" i="1" u="sng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 b="1" i="1" u="sng">
                <a:latin typeface="Times New Roman" panose="02020603050405020304" charset="0"/>
                <a:cs typeface="Times New Roman" panose="02020603050405020304" charset="0"/>
              </a:rPr>
              <a:t>Emergency Room</a:t>
            </a:r>
            <a:r>
              <a:rPr lang="vi-VN" altLang="en-US" sz="2800" b="1" i="1" u="sng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 b="1" i="1" u="sng">
                <a:latin typeface="Times New Roman" panose="02020603050405020304" charset="0"/>
                <a:cs typeface="Times New Roman" panose="02020603050405020304" charset="0"/>
              </a:rPr>
              <a:t>is located immediately on your left as you enter, right next to the visitor parking lot.</a:t>
            </a:r>
            <a:r>
              <a:rPr lang="vi-VN" altLang="en-US" sz="2800" b="1" i="1" u="sng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vi-VN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Next, to collect your prescribed medication, you'll need the</a:t>
            </a:r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Central Pharmacy. </a:t>
            </a:r>
            <a:r>
              <a:rPr lang="en-US" altLang="en-US" sz="2800" b="1" i="1" u="sng">
                <a:latin typeface="Times New Roman" panose="02020603050405020304" charset="0"/>
                <a:cs typeface="Times New Roman" panose="02020603050405020304" charset="0"/>
              </a:rPr>
              <a:t>Walk past the Reception Desk and head straight ahead towards the Central Courtyard. </a:t>
            </a:r>
            <a:endParaRPr lang="en-US" altLang="en-US" sz="2800" b="1" i="1" u="sng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800" b="1" i="1" u="sng">
                <a:latin typeface="Times New Roman" panose="02020603050405020304" charset="0"/>
                <a:cs typeface="Times New Roman" panose="02020603050405020304" charset="0"/>
              </a:rPr>
              <a:t>The pharmacy is situated directly opposite the reception, right in the heart of the building.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Oh, wait, please note that for inpatient supplies you need the east wing, but for general prescriptions, this central building is the one.</a:t>
            </a:r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vi-VN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Finally, for X-rays and CT scans, the</a:t>
            </a:r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Radiology Department</a:t>
            </a:r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is </a:t>
            </a:r>
            <a:r>
              <a:rPr lang="en-US" altLang="en-US" sz="2800" b="1" i="1" u="sng">
                <a:latin typeface="Times New Roman" panose="02020603050405020304" charset="0"/>
                <a:cs typeface="Times New Roman" panose="02020603050405020304" charset="0"/>
              </a:rPr>
              <a:t>at the far end of the West corridor. 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So from Reception, </a:t>
            </a:r>
            <a:r>
              <a:rPr lang="en-US" altLang="en-US" sz="2800" b="1" i="1" u="sng">
                <a:latin typeface="Times New Roman" panose="02020603050405020304" charset="0"/>
                <a:cs typeface="Times New Roman" panose="02020603050405020304" charset="0"/>
              </a:rPr>
              <a:t>turn left, walk all the way down to the top-left corner of the campus</a:t>
            </a:r>
            <a:r>
              <a:rPr lang="en-US" altLang="en-US" sz="2800" b="1">
                <a:latin typeface="Times New Roman" panose="02020603050405020304" charset="0"/>
                <a:cs typeface="Times New Roman" panose="02020603050405020304" charset="0"/>
              </a:rPr>
              <a:t>, and you'll find it right at the end.</a:t>
            </a:r>
            <a:endParaRPr lang="en-US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1- </a:t>
            </a:r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A</a:t>
            </a:r>
            <a:endParaRPr lang="vi-VN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2- </a:t>
            </a:r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C</a:t>
            </a:r>
            <a:endParaRPr lang="vi-VN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3 - </a:t>
            </a:r>
            <a:r>
              <a:rPr lang="vi-VN" altLang="en-US" sz="2800" b="1">
                <a:latin typeface="Times New Roman" panose="02020603050405020304" charset="0"/>
                <a:cs typeface="Times New Roman" panose="02020603050405020304" charset="0"/>
              </a:rPr>
              <a:t>B</a:t>
            </a:r>
            <a:endParaRPr lang="vi-VN" altLang="en-US" sz="28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935</Words>
  <Application>WPS Presentation</Application>
  <PresentationFormat>On-screen Show (4:3)</PresentationFormat>
  <Paragraphs>12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SimSun</vt:lpstr>
      <vt:lpstr>Wingdings</vt:lpstr>
      <vt:lpstr>Microsoft YaHei</vt:lpstr>
      <vt:lpstr>Arial Unicode MS</vt:lpstr>
      <vt:lpstr>Calibri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Phong Nguyễn Thế</cp:lastModifiedBy>
  <cp:revision>3</cp:revision>
  <dcterms:created xsi:type="dcterms:W3CDTF">2006-08-16T00:00:00Z</dcterms:created>
  <dcterms:modified xsi:type="dcterms:W3CDTF">2026-09-20T04:33:42Z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234002558E33401A91F051EEEB5428C9_12</vt:lpwstr>
  </property>
  <property fmtid="{D5CDD505-2E9C-101B-9397-08002B2CF9AE}" pid="3" name="KSOProductBuildVer">
    <vt:lpwstr>1033-12.1.0.28485</vt:lpwstr>
  </property>
</Properties>
</file>